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2F46"/>
    <a:srgbClr val="EFF3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CF26-C404-4784-91B7-C3256BFD9251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9B21E-2BDA-4DA3-ADBC-B300ECE86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45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CF26-C404-4784-91B7-C3256BFD9251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9B21E-2BDA-4DA3-ADBC-B300ECE86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00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CF26-C404-4784-91B7-C3256BFD9251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9B21E-2BDA-4DA3-ADBC-B300ECE86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68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CF26-C404-4784-91B7-C3256BFD9251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9B21E-2BDA-4DA3-ADBC-B300ECE86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596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CF26-C404-4784-91B7-C3256BFD9251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9B21E-2BDA-4DA3-ADBC-B300ECE86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42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CF26-C404-4784-91B7-C3256BFD9251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9B21E-2BDA-4DA3-ADBC-B300ECE86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59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CF26-C404-4784-91B7-C3256BFD9251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9B21E-2BDA-4DA3-ADBC-B300ECE86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25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CF26-C404-4784-91B7-C3256BFD9251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9B21E-2BDA-4DA3-ADBC-B300ECE86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687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CF26-C404-4784-91B7-C3256BFD9251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9B21E-2BDA-4DA3-ADBC-B300ECE86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90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CF26-C404-4784-91B7-C3256BFD9251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9B21E-2BDA-4DA3-ADBC-B300ECE86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74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CF26-C404-4784-91B7-C3256BFD9251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9B21E-2BDA-4DA3-ADBC-B300ECE86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47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2F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6CF26-C404-4784-91B7-C3256BFD9251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9B21E-2BDA-4DA3-ADBC-B300ECE86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275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7167"/>
          <a:stretch/>
        </p:blipFill>
        <p:spPr>
          <a:xfrm>
            <a:off x="4368800" y="0"/>
            <a:ext cx="78232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4880" y="-88900"/>
            <a:ext cx="4313920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 smtClean="0">
                <a:ln/>
                <a:solidFill>
                  <a:schemeClr val="bg1"/>
                </a:solidFill>
                <a:effectLst/>
              </a:rPr>
              <a:t>TEAS Test</a:t>
            </a:r>
          </a:p>
          <a:p>
            <a:pPr algn="ctr"/>
            <a:r>
              <a:rPr lang="en-US" sz="6600" b="1" dirty="0" smtClean="0">
                <a:ln/>
                <a:solidFill>
                  <a:schemeClr val="bg1"/>
                </a:solidFill>
              </a:rPr>
              <a:t>Study Prep</a:t>
            </a:r>
          </a:p>
          <a:p>
            <a:pPr algn="ctr"/>
            <a:r>
              <a:rPr lang="en-US" sz="6600" b="1" cap="none" spc="0" dirty="0" smtClean="0">
                <a:ln/>
                <a:solidFill>
                  <a:schemeClr val="bg1"/>
                </a:solidFill>
                <a:effectLst/>
              </a:rPr>
              <a:t>Workshop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3200400"/>
            <a:ext cx="4368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Monday, September 25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12-12:50pm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Grundy 235</a:t>
            </a:r>
          </a:p>
          <a:p>
            <a:pPr algn="ctr"/>
            <a:endParaRPr lang="en-US" sz="2400" dirty="0">
              <a:solidFill>
                <a:schemeClr val="bg1"/>
              </a:solidFill>
            </a:endParaRPr>
          </a:p>
          <a:p>
            <a:pPr algn="ctr"/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Bring your lunch and join the TEAS tutors to learn the              ins &amp; outs of the test and effective study prep. 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770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Hawkeye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Elizabeth Cummings</cp:lastModifiedBy>
  <cp:revision>2</cp:revision>
  <dcterms:created xsi:type="dcterms:W3CDTF">2017-09-01T14:42:46Z</dcterms:created>
  <dcterms:modified xsi:type="dcterms:W3CDTF">2017-09-07T12:07:09Z</dcterms:modified>
</cp:coreProperties>
</file>