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81" r:id="rId3"/>
    <p:sldId id="290" r:id="rId4"/>
    <p:sldId id="303" r:id="rId5"/>
    <p:sldId id="304" r:id="rId6"/>
    <p:sldId id="307" r:id="rId7"/>
    <p:sldId id="306" r:id="rId8"/>
    <p:sldId id="299" r:id="rId9"/>
    <p:sldId id="318" r:id="rId10"/>
    <p:sldId id="316" r:id="rId11"/>
    <p:sldId id="317" r:id="rId12"/>
    <p:sldId id="308" r:id="rId13"/>
    <p:sldId id="319" r:id="rId14"/>
    <p:sldId id="320" r:id="rId15"/>
    <p:sldId id="322" r:id="rId16"/>
    <p:sldId id="321" r:id="rId17"/>
    <p:sldId id="309" r:id="rId18"/>
    <p:sldId id="310" r:id="rId19"/>
    <p:sldId id="311" r:id="rId20"/>
    <p:sldId id="297" r:id="rId21"/>
    <p:sldId id="315" r:id="rId22"/>
    <p:sldId id="298" r:id="rId23"/>
    <p:sldId id="286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1"/>
            <p14:sldId id="290"/>
            <p14:sldId id="303"/>
            <p14:sldId id="304"/>
            <p14:sldId id="307"/>
            <p14:sldId id="306"/>
            <p14:sldId id="299"/>
            <p14:sldId id="318"/>
            <p14:sldId id="316"/>
            <p14:sldId id="317"/>
            <p14:sldId id="308"/>
            <p14:sldId id="319"/>
            <p14:sldId id="320"/>
            <p14:sldId id="322"/>
            <p14:sldId id="321"/>
            <p14:sldId id="309"/>
            <p14:sldId id="310"/>
            <p14:sldId id="311"/>
            <p14:sldId id="297"/>
            <p14:sldId id="315"/>
            <p14:sldId id="298"/>
            <p14:sldId id="286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76384" autoAdjust="0"/>
  </p:normalViewPr>
  <p:slideViewPr>
    <p:cSldViewPr>
      <p:cViewPr varScale="1">
        <p:scale>
          <a:sx n="81" d="100"/>
          <a:sy n="81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9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</a:t>
            </a:r>
            <a:r>
              <a:rPr lang="en-US" baseline="0" dirty="0"/>
              <a:t> average 75% of jobs are found through networking while only 4% - 10% are found on the internet search boards.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interviews: re-evaluate resume,</a:t>
            </a:r>
            <a:r>
              <a:rPr lang="en-US" baseline="0" dirty="0"/>
              <a:t> cover letter, application process</a:t>
            </a:r>
          </a:p>
          <a:p>
            <a:r>
              <a:rPr lang="en-US" baseline="0" dirty="0"/>
              <a:t>No job offers: re-evaluate interviewing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8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2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8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Microsoft </a:t>
            </a:r>
            <a:r>
              <a:rPr lang="en-US" b="1" dirty="0"/>
              <a:t>Engineering Excellence</a:t>
            </a:r>
            <a:endParaRPr lang="en-US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458788"/>
            <a:ext cx="4648200" cy="348615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98940"/>
            <a:ext cx="6261652" cy="4630737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Update your resume</a:t>
            </a:r>
          </a:p>
          <a:p>
            <a:pPr>
              <a:buFontTx/>
              <a:buNone/>
            </a:pPr>
            <a:r>
              <a:rPr lang="en-US" dirty="0"/>
              <a:t>	Make a master resume/ complete resume/ all experience</a:t>
            </a:r>
            <a:r>
              <a:rPr lang="en-US" baseline="0" dirty="0"/>
              <a:t> to start/ tailor this down to match target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4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Update your resume</a:t>
            </a:r>
          </a:p>
          <a:p>
            <a:pPr>
              <a:buFontTx/>
              <a:buNone/>
            </a:pPr>
            <a:r>
              <a:rPr lang="en-US" dirty="0"/>
              <a:t>	Make a master resume/ complete resume/ all experience</a:t>
            </a:r>
            <a:r>
              <a:rPr lang="en-US" baseline="0" dirty="0"/>
              <a:t> to start/ tailor this down to match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5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experience </a:t>
            </a:r>
          </a:p>
          <a:p>
            <a:r>
              <a:rPr lang="en-US" dirty="0"/>
              <a:t>	Select job target and industries to search</a:t>
            </a:r>
          </a:p>
          <a:p>
            <a:r>
              <a:rPr lang="en-US" dirty="0"/>
              <a:t>	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5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can't see who the employer is or there's not a lot of information, it could be just trying to get information and not a real job.  or if the company seems sketchy,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 to make sure they are legit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4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3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central.com/hawkeyecolleg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gajob.com/" TargetMode="External"/><Relationship Id="rId2" Type="http://schemas.openxmlformats.org/officeDocument/2006/relationships/hyperlink" Target="http://www.indeed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33600" y="2286000"/>
            <a:ext cx="6637424" cy="1470025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Services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Hawkeye Community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19400" y="4114800"/>
            <a:ext cx="60960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Rachel Evans, Coordinator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50094-FDFB-427D-B722-7ABF4E08943A}"/>
              </a:ext>
            </a:extLst>
          </p:cNvPr>
          <p:cNvSpPr/>
          <p:nvPr/>
        </p:nvSpPr>
        <p:spPr>
          <a:xfrm>
            <a:off x="4199024" y="495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319-296-4297</a:t>
            </a:r>
          </a:p>
          <a:p>
            <a:pPr algn="ctr"/>
            <a:r>
              <a:rPr lang="en-US" dirty="0"/>
              <a:t>Bremer 102</a:t>
            </a:r>
          </a:p>
          <a:p>
            <a:pPr algn="ctr"/>
            <a:r>
              <a:rPr lang="en-US" dirty="0"/>
              <a:t>careerservices@hawkeyecollege.edu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Methods-Social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7" y="1524000"/>
            <a:ext cx="5147345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LinkedIn</a:t>
            </a:r>
          </a:p>
          <a:p>
            <a:endParaRPr lang="en-US" sz="1200" dirty="0"/>
          </a:p>
          <a:p>
            <a:r>
              <a:rPr lang="en-US" sz="3600" dirty="0"/>
              <a:t>Professional internet presence (have you ever “Googled” yourself?</a:t>
            </a:r>
          </a:p>
          <a:p>
            <a:endParaRPr lang="en-US" sz="1100" dirty="0"/>
          </a:p>
          <a:p>
            <a:r>
              <a:rPr lang="en-US" sz="3600" dirty="0"/>
              <a:t>Facebook: </a:t>
            </a:r>
          </a:p>
          <a:p>
            <a:pPr marL="0" indent="0">
              <a:buNone/>
            </a:pPr>
            <a:r>
              <a:rPr lang="en-US" sz="3600" dirty="0"/>
              <a:t>Help Wanted-Waterloo/Cedar Falls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600" dirty="0"/>
              <a:t>Twitter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0588" y="1412632"/>
            <a:ext cx="39086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4" y="2631832"/>
            <a:ext cx="1981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5" y="4777889"/>
            <a:ext cx="1891597" cy="18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6172200" cy="4297363"/>
          </a:xfrm>
        </p:spPr>
        <p:txBody>
          <a:bodyPr/>
          <a:lstStyle/>
          <a:p>
            <a:r>
              <a:rPr lang="en-US" sz="3600" dirty="0"/>
              <a:t>Contacting company HR </a:t>
            </a:r>
          </a:p>
          <a:p>
            <a:r>
              <a:rPr lang="en-US" sz="3600" dirty="0"/>
              <a:t>Apply in person </a:t>
            </a:r>
          </a:p>
          <a:p>
            <a:r>
              <a:rPr lang="en-US" sz="3600" dirty="0"/>
              <a:t>Say “Thank you”</a:t>
            </a:r>
          </a:p>
          <a:p>
            <a:r>
              <a:rPr lang="en-US" sz="3600" dirty="0"/>
              <a:t>Follow 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45875"/>
            <a:ext cx="3657600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1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400800" cy="2895600"/>
          </a:xfrm>
        </p:spPr>
        <p:txBody>
          <a:bodyPr>
            <a:normAutofit/>
          </a:bodyPr>
          <a:lstStyle/>
          <a:p>
            <a:r>
              <a:rPr lang="en-US" sz="3600" dirty="0"/>
              <a:t>O-Net Online: www.onetonline.org</a:t>
            </a:r>
          </a:p>
          <a:p>
            <a:r>
              <a:rPr lang="en-US" sz="3600" dirty="0"/>
              <a:t>Job Hero         </a:t>
            </a:r>
          </a:p>
          <a:p>
            <a:pPr marL="0" indent="0">
              <a:buNone/>
            </a:pPr>
            <a:r>
              <a:rPr lang="en-US" sz="3600" dirty="0"/>
              <a:t>    www.jobhero.com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22032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Word Titles</a:t>
            </a:r>
          </a:p>
        </p:txBody>
      </p:sp>
    </p:spTree>
    <p:extLst>
      <p:ext uri="{BB962C8B-B14F-4D97-AF65-F5344CB8AC3E}">
        <p14:creationId xmlns:p14="http://schemas.microsoft.com/office/powerpoint/2010/main" val="239913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Applying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15200" cy="3889987"/>
          </a:xfrm>
        </p:spPr>
        <p:txBody>
          <a:bodyPr/>
          <a:lstStyle/>
          <a:p>
            <a:r>
              <a:rPr lang="en-US" sz="3600" dirty="0"/>
              <a:t>Tailor resume and cover letter to fit each specific job.</a:t>
            </a:r>
          </a:p>
          <a:p>
            <a:r>
              <a:rPr lang="en-US" sz="3600" dirty="0"/>
              <a:t>Contact human resources for hiring manager name.</a:t>
            </a:r>
          </a:p>
          <a:p>
            <a:r>
              <a:rPr lang="en-US" sz="3600" dirty="0"/>
              <a:t>Voicemail and email appropriate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Organizing Your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7315200" cy="457578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Keep records of who, where, and when you applied </a:t>
            </a:r>
          </a:p>
          <a:p>
            <a:r>
              <a:rPr lang="en-US" sz="3600" dirty="0"/>
              <a:t>Keep job description, resume, cover letter, and email for each job applied for</a:t>
            </a:r>
          </a:p>
          <a:p>
            <a:r>
              <a:rPr lang="en-US" sz="3600" dirty="0"/>
              <a:t>Follow all directions and include all requested material</a:t>
            </a:r>
          </a:p>
          <a:p>
            <a:r>
              <a:rPr lang="en-US" sz="3600" dirty="0"/>
              <a:t>Call to confirm it was received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4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Applications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enough time and do not rush</a:t>
            </a:r>
          </a:p>
          <a:p>
            <a:r>
              <a:rPr lang="en-US" dirty="0"/>
              <a:t>Follow directions</a:t>
            </a:r>
          </a:p>
          <a:p>
            <a:r>
              <a:rPr lang="en-US" dirty="0"/>
              <a:t>Never leave fields blank (use N/A)</a:t>
            </a:r>
          </a:p>
          <a:p>
            <a:r>
              <a:rPr lang="en-US" dirty="0"/>
              <a:t>Spelling and grammar!</a:t>
            </a:r>
          </a:p>
          <a:p>
            <a:r>
              <a:rPr lang="en-US" dirty="0"/>
              <a:t>Capital letters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73880"/>
            <a:ext cx="324802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3962400" cy="4297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Fill out neatly and completely </a:t>
            </a:r>
          </a:p>
          <a:p>
            <a:r>
              <a:rPr lang="en-US" sz="3600" dirty="0"/>
              <a:t>Ink pen-black or blue ONLY</a:t>
            </a:r>
          </a:p>
          <a:p>
            <a:r>
              <a:rPr lang="en-US" sz="3600" dirty="0"/>
              <a:t>No scratch outs</a:t>
            </a:r>
          </a:p>
          <a:p>
            <a:r>
              <a:rPr lang="en-US" sz="3600" dirty="0"/>
              <a:t>Double check it</a:t>
            </a:r>
          </a:p>
          <a:p>
            <a:r>
              <a:rPr lang="en-US" sz="3600" dirty="0"/>
              <a:t>Proof read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60618"/>
            <a:ext cx="2209800" cy="331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24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6400800" cy="2975587"/>
          </a:xfrm>
        </p:spPr>
        <p:txBody>
          <a:bodyPr/>
          <a:lstStyle/>
          <a:p>
            <a:r>
              <a:rPr lang="en-US" sz="3600" dirty="0"/>
              <a:t>Apply for __ # of jobs per week</a:t>
            </a:r>
          </a:p>
          <a:p>
            <a:r>
              <a:rPr lang="en-US" sz="3600" dirty="0"/>
              <a:t>Be realistic </a:t>
            </a:r>
          </a:p>
          <a:p>
            <a:r>
              <a:rPr lang="en-US" sz="3600" dirty="0"/>
              <a:t>Persistence </a:t>
            </a:r>
          </a:p>
          <a:p>
            <a:r>
              <a:rPr lang="en-US" sz="3600" dirty="0"/>
              <a:t>Find the right job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93521"/>
            <a:ext cx="366064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25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7162800" cy="4880587"/>
          </a:xfrm>
        </p:spPr>
        <p:txBody>
          <a:bodyPr>
            <a:noAutofit/>
          </a:bodyPr>
          <a:lstStyle/>
          <a:p>
            <a:r>
              <a:rPr lang="en-US" sz="3600" dirty="0"/>
              <a:t>Work</a:t>
            </a:r>
          </a:p>
          <a:p>
            <a:r>
              <a:rPr lang="en-US" sz="3600" dirty="0"/>
              <a:t>Volunteer</a:t>
            </a:r>
          </a:p>
          <a:p>
            <a:r>
              <a:rPr lang="en-US" sz="3600" dirty="0"/>
              <a:t>Take classes</a:t>
            </a:r>
          </a:p>
          <a:p>
            <a:r>
              <a:rPr lang="en-US" sz="3600" dirty="0"/>
              <a:t>Attend job workshops </a:t>
            </a:r>
          </a:p>
          <a:p>
            <a:r>
              <a:rPr lang="en-US" sz="3600" dirty="0"/>
              <a:t>Stay active</a:t>
            </a:r>
          </a:p>
          <a:p>
            <a:r>
              <a:rPr lang="en-US" sz="3600" dirty="0"/>
              <a:t>Evaluate yourself (strength/weakness inventory)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92" y="685800"/>
            <a:ext cx="3657600" cy="244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14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315200" cy="44547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never know who will know the right job for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8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76200"/>
            <a:ext cx="5862580" cy="609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3000" y="1136271"/>
            <a:ext cx="5562600" cy="8176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Services Center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7313" y="2743200"/>
            <a:ext cx="3962400" cy="1937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Search Strategies</a:t>
            </a:r>
          </a:p>
        </p:txBody>
      </p:sp>
      <p:pic>
        <p:nvPicPr>
          <p:cNvPr id="7" name="Picture 4" descr="C:\Temp\Temporary Internet Files\Content.IE5\UR7ON281\MP910216359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657959" cy="31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93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Parents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Siblings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Friends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Parents of friends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Church members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Club members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Professors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Anyone who will listen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Career Services/Workforce Dev.</a:t>
            </a:r>
          </a:p>
        </p:txBody>
      </p:sp>
      <p:pic>
        <p:nvPicPr>
          <p:cNvPr id="4" name="Picture 7" descr="C:\Temp\Temporary Internet Files\Content.IE5\R6QMSXBT\MP90041182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99" y="1600200"/>
            <a:ext cx="4291901" cy="365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3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Getting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568" y="2086545"/>
            <a:ext cx="80772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can be frustrating, but let’s take a step back…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Are you applying for many jobs with no interviews?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Are you getting many interviews with no job offer?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9632"/>
            <a:ext cx="1764792" cy="18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4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Persistence, Positivity, Patience!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96413"/>
            <a:ext cx="6629400" cy="4297363"/>
          </a:xfrm>
        </p:spPr>
        <p:txBody>
          <a:bodyPr>
            <a:normAutofit/>
          </a:bodyPr>
          <a:lstStyle/>
          <a:p>
            <a:r>
              <a:rPr lang="en-US" sz="3600" dirty="0"/>
              <a:t>A positive attitude looks good on anyone</a:t>
            </a:r>
          </a:p>
          <a:p>
            <a:r>
              <a:rPr lang="en-US" sz="3600" dirty="0"/>
              <a:t>There is a job out there for you!</a:t>
            </a:r>
          </a:p>
        </p:txBody>
      </p:sp>
      <p:pic>
        <p:nvPicPr>
          <p:cNvPr id="2050" name="Picture 2" descr="C:\Temp\Temporary Internet Files\Content.IE5\R6QMSXBT\MC90042317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35111"/>
            <a:ext cx="2358411" cy="23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2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52414" y="1981200"/>
            <a:ext cx="6637424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Career Services Center</a:t>
            </a:r>
            <a:br>
              <a:rPr lang="en-US" dirty="0"/>
            </a:br>
            <a:r>
              <a:rPr lang="en-US" sz="3600" dirty="0"/>
              <a:t>Hawkeye Community College</a:t>
            </a: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25249" y="3581400"/>
            <a:ext cx="5691753" cy="2721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Rachel Evans, Coordinator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319-296-4297</a:t>
            </a:r>
          </a:p>
          <a:p>
            <a:pPr marL="0" indent="0" algn="ctr">
              <a:buNone/>
            </a:pPr>
            <a:r>
              <a:rPr lang="en-US" sz="2400" dirty="0"/>
              <a:t>Bremer 102</a:t>
            </a:r>
          </a:p>
          <a:p>
            <a:pPr marL="0" indent="0" algn="ctr">
              <a:buNone/>
            </a:pPr>
            <a:r>
              <a:rPr lang="en-US" sz="2400" dirty="0"/>
              <a:t>careerservices@hawkeyecollege.edu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8600" y="-545433"/>
            <a:ext cx="4712869" cy="99991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91287" y="2549129"/>
            <a:ext cx="51054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Be prepared</a:t>
            </a:r>
          </a:p>
          <a:p>
            <a:r>
              <a:rPr lang="en-US" sz="3600" dirty="0"/>
              <a:t>Methods of search</a:t>
            </a:r>
          </a:p>
          <a:p>
            <a:r>
              <a:rPr lang="en-US" sz="3600" dirty="0"/>
              <a:t>Target your industry </a:t>
            </a:r>
          </a:p>
          <a:p>
            <a:r>
              <a:rPr lang="en-US" sz="3600" dirty="0"/>
              <a:t>Network!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91287" y="1447800"/>
            <a:ext cx="5791200" cy="879232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00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Prepared!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66294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Create or update your resume</a:t>
            </a:r>
          </a:p>
          <a:p>
            <a:pPr lvl="1"/>
            <a:r>
              <a:rPr lang="en-US" sz="3600" dirty="0"/>
              <a:t> Make a master resume </a:t>
            </a:r>
          </a:p>
          <a:p>
            <a:pPr lvl="1"/>
            <a:r>
              <a:rPr lang="en-US" sz="3600" dirty="0"/>
              <a:t> List all your experience</a:t>
            </a:r>
          </a:p>
          <a:p>
            <a:pPr lvl="1"/>
            <a:r>
              <a:rPr lang="en-US" sz="3600" dirty="0"/>
              <a:t> Tailor this resume to specific jobs for which you are applying.</a:t>
            </a:r>
          </a:p>
          <a:p>
            <a:pPr lvl="1"/>
            <a:endParaRPr lang="en-US" sz="3600" dirty="0"/>
          </a:p>
          <a:p>
            <a:pPr marL="457200" lvl="1" indent="0" algn="ctr">
              <a:buNone/>
            </a:pPr>
            <a:r>
              <a:rPr lang="en-US" sz="4800" b="1" dirty="0">
                <a:solidFill>
                  <a:srgbClr val="00B0F0"/>
                </a:solidFill>
              </a:rPr>
              <a:t>Resumes are not         “one size fits all”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969" y="1828800"/>
            <a:ext cx="7162800" cy="4297363"/>
          </a:xfrm>
        </p:spPr>
        <p:txBody>
          <a:bodyPr>
            <a:normAutofit/>
          </a:bodyPr>
          <a:lstStyle/>
          <a:p>
            <a:r>
              <a:rPr lang="en-US" sz="3600" dirty="0"/>
              <a:t>Concentrate on target industries</a:t>
            </a:r>
          </a:p>
          <a:p>
            <a:r>
              <a:rPr lang="en-US" sz="3600" dirty="0"/>
              <a:t>Select target jobs</a:t>
            </a:r>
          </a:p>
          <a:p>
            <a:r>
              <a:rPr lang="en-US" sz="3600" dirty="0"/>
              <a:t>Look for jobs for which you are qualified</a:t>
            </a:r>
          </a:p>
          <a:p>
            <a:r>
              <a:rPr lang="en-US" sz="3600" dirty="0"/>
              <a:t>If you can do 70-80%of the job description, apply!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9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Flexible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5791200" cy="495678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dirty="0"/>
              <a:t>Location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/>
              <a:t>Hours/schedule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/>
              <a:t>Companies 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/>
              <a:t>Job titles 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/>
              <a:t>Broaden your search for more opportunities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6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/>
              <a:t>“Sometimes you have to start somewhere to get somewhere”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600" dirty="0"/>
          </a:p>
          <a:p>
            <a:pPr>
              <a:spcBef>
                <a:spcPts val="0"/>
              </a:spcBef>
              <a:defRPr/>
            </a:pPr>
            <a:r>
              <a:rPr lang="en-US" sz="3600" dirty="0"/>
              <a:t>Plan A, plan 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4330"/>
            <a:ext cx="321138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86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7239000" cy="5032987"/>
          </a:xfrm>
        </p:spPr>
        <p:txBody>
          <a:bodyPr>
            <a:normAutofit/>
          </a:bodyPr>
          <a:lstStyle/>
          <a:p>
            <a:r>
              <a:rPr lang="en-US" sz="3600" dirty="0"/>
              <a:t>Your “network” (instructors, family, friends, co-workers, etc.)</a:t>
            </a:r>
          </a:p>
          <a:p>
            <a:r>
              <a:rPr lang="en-US" sz="3600" dirty="0"/>
              <a:t>Online</a:t>
            </a:r>
          </a:p>
          <a:p>
            <a:r>
              <a:rPr lang="en-US" sz="3600" dirty="0"/>
              <a:t>Specific websites </a:t>
            </a:r>
          </a:p>
          <a:p>
            <a:r>
              <a:rPr lang="en-US" sz="3600" dirty="0"/>
              <a:t>Career Services Center</a:t>
            </a:r>
          </a:p>
          <a:p>
            <a:r>
              <a:rPr lang="en-US" sz="3600" dirty="0"/>
              <a:t>Workforce Development Office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4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94675" cy="1625600"/>
          </a:xfrm>
        </p:spPr>
        <p:txBody>
          <a:bodyPr>
            <a:normAutofit/>
          </a:bodyPr>
          <a:lstStyle/>
          <a:p>
            <a:r>
              <a:rPr lang="en-US" sz="4900" dirty="0"/>
              <a:t>Hawkeye Job Board</a:t>
            </a:r>
            <a:br>
              <a:rPr lang="en-US" dirty="0"/>
            </a:br>
            <a:r>
              <a:rPr lang="en-US" sz="3200" dirty="0">
                <a:hlinkClick r:id="rId3"/>
              </a:rPr>
              <a:t>www.collegecentral.com/hawkeyecollege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E1F36-38B3-42C0-9743-6F9C72012600}"/>
              </a:ext>
            </a:extLst>
          </p:cNvPr>
          <p:cNvSpPr txBox="1"/>
          <p:nvPr/>
        </p:nvSpPr>
        <p:spPr>
          <a:xfrm>
            <a:off x="1295400" y="25908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Employers post daily!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Full and part time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Internship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Career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Plus so much more…check it out!</a:t>
            </a:r>
          </a:p>
        </p:txBody>
      </p:sp>
    </p:spTree>
    <p:extLst>
      <p:ext uri="{BB962C8B-B14F-4D97-AF65-F5344CB8AC3E}">
        <p14:creationId xmlns:p14="http://schemas.microsoft.com/office/powerpoint/2010/main" val="299880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2133600"/>
            <a:ext cx="7312152" cy="366138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hlinkClick r:id="rId2"/>
              </a:rPr>
              <a:t>www.indeed.com</a:t>
            </a:r>
            <a:endParaRPr lang="en-US" sz="3600" dirty="0"/>
          </a:p>
          <a:p>
            <a:r>
              <a:rPr lang="en-US" sz="3600" dirty="0">
                <a:hlinkClick r:id="rId3"/>
              </a:rPr>
              <a:t>www.snagajob.com</a:t>
            </a:r>
            <a:endParaRPr lang="en-US" sz="3600" dirty="0"/>
          </a:p>
          <a:p>
            <a:r>
              <a:rPr lang="en-US" sz="3600" dirty="0"/>
              <a:t>www.linkedin.com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**There are many others, but watch for scams!</a:t>
            </a:r>
          </a:p>
        </p:txBody>
      </p:sp>
    </p:spTree>
    <p:extLst>
      <p:ext uri="{BB962C8B-B14F-4D97-AF65-F5344CB8AC3E}">
        <p14:creationId xmlns:p14="http://schemas.microsoft.com/office/powerpoint/2010/main" val="325863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719</Words>
  <Application>Microsoft Office PowerPoint</Application>
  <PresentationFormat>On-screen Show (4:3)</PresentationFormat>
  <Paragraphs>160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Training</vt:lpstr>
      <vt:lpstr>Career Services Center Hawkeye Community College</vt:lpstr>
      <vt:lpstr>PowerPoint Presentation</vt:lpstr>
      <vt:lpstr>Strategies</vt:lpstr>
      <vt:lpstr>Be Prepared!</vt:lpstr>
      <vt:lpstr>Review Experience</vt:lpstr>
      <vt:lpstr>Be Flexible</vt:lpstr>
      <vt:lpstr>Various Methods</vt:lpstr>
      <vt:lpstr>Hawkeye Job Board www.collegecentral.com/hawkeyecollege</vt:lpstr>
      <vt:lpstr>Online Websites</vt:lpstr>
      <vt:lpstr>Various Methods-Social Media</vt:lpstr>
      <vt:lpstr>Various Methods</vt:lpstr>
      <vt:lpstr>PowerPoint Presentation</vt:lpstr>
      <vt:lpstr>When Applying</vt:lpstr>
      <vt:lpstr>Organizing Your Search</vt:lpstr>
      <vt:lpstr>Online Applications </vt:lpstr>
      <vt:lpstr>Paper Applications</vt:lpstr>
      <vt:lpstr>Set a Goal</vt:lpstr>
      <vt:lpstr>Improve Skills</vt:lpstr>
      <vt:lpstr>You never know who will know the right job for you!</vt:lpstr>
      <vt:lpstr>Network</vt:lpstr>
      <vt:lpstr>Not Getting Results?</vt:lpstr>
      <vt:lpstr>Persistence, Positivity, Patience!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2011-08-09T14:30:35Z</dcterms:created>
  <dcterms:modified xsi:type="dcterms:W3CDTF">2020-03-18T15:51:14Z</dcterms:modified>
</cp:coreProperties>
</file>